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131" r:id="rId2"/>
    <p:sldMasterId id="2147484144" r:id="rId3"/>
    <p:sldMasterId id="2147484148" r:id="rId4"/>
    <p:sldMasterId id="2147484160" r:id="rId5"/>
    <p:sldMasterId id="2147484172" r:id="rId6"/>
  </p:sldMasterIdLst>
  <p:notesMasterIdLst>
    <p:notesMasterId r:id="rId16"/>
  </p:notesMasterIdLst>
  <p:sldIdLst>
    <p:sldId id="591" r:id="rId7"/>
    <p:sldId id="592" r:id="rId8"/>
    <p:sldId id="584" r:id="rId9"/>
    <p:sldId id="599" r:id="rId10"/>
    <p:sldId id="606" r:id="rId11"/>
    <p:sldId id="608" r:id="rId12"/>
    <p:sldId id="607" r:id="rId13"/>
    <p:sldId id="604" r:id="rId14"/>
    <p:sldId id="560" r:id="rId15"/>
  </p:sldIdLst>
  <p:sldSz cx="12033250" cy="6769100"/>
  <p:notesSz cx="6858000" cy="9144000"/>
  <p:custDataLst>
    <p:tags r:id="rId17"/>
  </p:custDataLst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2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DFFB9"/>
    <a:srgbClr val="8CFEC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70" d="100"/>
          <a:sy n="70" d="100"/>
        </p:scale>
        <p:origin x="-552" y="-90"/>
      </p:cViewPr>
      <p:guideLst>
        <p:guide orient="horz" pos="2132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783E-DB93-40F8-AE88-FD98082BAB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83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28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5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3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4185" y="1107851"/>
            <a:ext cx="9025108" cy="2356728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4185" y="3555463"/>
            <a:ext cx="9025108" cy="1634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5992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43402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34" y="1687631"/>
            <a:ext cx="10378874" cy="2815851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034" y="4530122"/>
            <a:ext cx="10378874" cy="1480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8127772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948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508914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360404"/>
            <a:ext cx="10378874" cy="13084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1343" y="1755443"/>
            <a:ext cx="481020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1343" y="2630916"/>
            <a:ext cx="481020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584" y="1755443"/>
            <a:ext cx="483389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584" y="2630916"/>
            <a:ext cx="483389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406076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73708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73399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3881109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5796" y="974658"/>
            <a:ext cx="6091948" cy="4810609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3881109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8471590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86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4111191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5796" y="451289"/>
            <a:ext cx="6091948" cy="5333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4111191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4084346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10722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1457" y="360405"/>
            <a:ext cx="2594719" cy="573669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301" y="360405"/>
            <a:ext cx="7633738" cy="57366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09309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1948" y="1802019"/>
            <a:ext cx="5114228" cy="20715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1948" y="4023988"/>
            <a:ext cx="5114228" cy="2073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932845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5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0" y="-11774"/>
            <a:ext cx="12016627" cy="6855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880804" y="584124"/>
            <a:ext cx="276642" cy="198231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3059" y="1164335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55098" y="-142931"/>
            <a:ext cx="398938" cy="28586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1896" y="381432"/>
            <a:ext cx="885724" cy="634673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232978" y="1018533"/>
            <a:ext cx="400090" cy="286688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2944" y="-100930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60950" y="141608"/>
            <a:ext cx="658765" cy="472044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04809" y="10884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050912" y="142406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864243" y="189512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0013" y="5112986"/>
            <a:ext cx="12621419" cy="173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9" y="5533774"/>
            <a:ext cx="12203263" cy="1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834910" y="448125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2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7882" y="0"/>
            <a:ext cx="12042249" cy="67691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821631" y="-241709"/>
            <a:ext cx="674640" cy="483419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9983112" y="282557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479696" y="689440"/>
            <a:ext cx="507620" cy="363740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465270" y="113920"/>
            <a:ext cx="623114" cy="446498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496328" y="-141865"/>
            <a:ext cx="507620" cy="363740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801501" y="-245740"/>
            <a:ext cx="1183859" cy="848304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7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4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4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156" y="1107814"/>
            <a:ext cx="9024938" cy="235665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256" indent="0" algn="ctr">
              <a:buNone/>
              <a:defRPr sz="2000"/>
            </a:lvl2pPr>
            <a:lvl3pPr marL="902513" indent="0" algn="ctr">
              <a:buNone/>
              <a:defRPr sz="1800"/>
            </a:lvl3pPr>
            <a:lvl4pPr marL="1353769" indent="0" algn="ctr">
              <a:buNone/>
              <a:defRPr sz="1600"/>
            </a:lvl4pPr>
            <a:lvl5pPr marL="1805026" indent="0" algn="ctr">
              <a:buNone/>
              <a:defRPr sz="1600"/>
            </a:lvl5pPr>
            <a:lvl6pPr marL="2256282" indent="0" algn="ctr">
              <a:buNone/>
              <a:defRPr sz="1600"/>
            </a:lvl6pPr>
            <a:lvl7pPr marL="2707538" indent="0" algn="ctr">
              <a:buNone/>
              <a:defRPr sz="1600"/>
            </a:lvl7pPr>
            <a:lvl8pPr marL="3158795" indent="0" algn="ctr">
              <a:buNone/>
              <a:defRPr sz="1600"/>
            </a:lvl8pPr>
            <a:lvl9pPr marL="3610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96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96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5"/>
            <a:ext cx="10378678" cy="281575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1"/>
            <a:ext cx="10378678" cy="1480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86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22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2"/>
            <a:ext cx="10378678" cy="13083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4" y="1659370"/>
            <a:ext cx="5090628" cy="8132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56" indent="0">
              <a:buNone/>
              <a:defRPr sz="2000" b="1"/>
            </a:lvl2pPr>
            <a:lvl3pPr marL="902513" indent="0">
              <a:buNone/>
              <a:defRPr sz="1800" b="1"/>
            </a:lvl3pPr>
            <a:lvl4pPr marL="1353769" indent="0">
              <a:buNone/>
              <a:defRPr sz="1600" b="1"/>
            </a:lvl4pPr>
            <a:lvl5pPr marL="1805026" indent="0">
              <a:buNone/>
              <a:defRPr sz="1600" b="1"/>
            </a:lvl5pPr>
            <a:lvl6pPr marL="2256282" indent="0">
              <a:buNone/>
              <a:defRPr sz="1600" b="1"/>
            </a:lvl6pPr>
            <a:lvl7pPr marL="2707538" indent="0">
              <a:buNone/>
              <a:defRPr sz="1600" b="1"/>
            </a:lvl7pPr>
            <a:lvl8pPr marL="3158795" indent="0">
              <a:buNone/>
              <a:defRPr sz="1600" b="1"/>
            </a:lvl8pPr>
            <a:lvl9pPr marL="3610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4" y="2472602"/>
            <a:ext cx="5090628" cy="36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56" indent="0">
              <a:buNone/>
              <a:defRPr sz="2000" b="1"/>
            </a:lvl2pPr>
            <a:lvl3pPr marL="902513" indent="0">
              <a:buNone/>
              <a:defRPr sz="1800" b="1"/>
            </a:lvl3pPr>
            <a:lvl4pPr marL="1353769" indent="0">
              <a:buNone/>
              <a:defRPr sz="1600" b="1"/>
            </a:lvl4pPr>
            <a:lvl5pPr marL="1805026" indent="0">
              <a:buNone/>
              <a:defRPr sz="1600" b="1"/>
            </a:lvl5pPr>
            <a:lvl6pPr marL="2256282" indent="0">
              <a:buNone/>
              <a:defRPr sz="1600" b="1"/>
            </a:lvl6pPr>
            <a:lvl7pPr marL="2707538" indent="0">
              <a:buNone/>
              <a:defRPr sz="1600" b="1"/>
            </a:lvl7pPr>
            <a:lvl8pPr marL="3158795" indent="0">
              <a:buNone/>
              <a:defRPr sz="1600" b="1"/>
            </a:lvl8pPr>
            <a:lvl9pPr marL="3610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4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28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80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600"/>
            </a:lvl1pPr>
            <a:lvl2pPr marL="451256" indent="0">
              <a:buNone/>
              <a:defRPr sz="1400"/>
            </a:lvl2pPr>
            <a:lvl3pPr marL="902513" indent="0">
              <a:buNone/>
              <a:defRPr sz="1200"/>
            </a:lvl3pPr>
            <a:lvl4pPr marL="1353769" indent="0">
              <a:buNone/>
              <a:defRPr sz="1000"/>
            </a:lvl4pPr>
            <a:lvl5pPr marL="1805026" indent="0">
              <a:buNone/>
              <a:defRPr sz="1000"/>
            </a:lvl5pPr>
            <a:lvl6pPr marL="2256282" indent="0">
              <a:buNone/>
              <a:defRPr sz="1000"/>
            </a:lvl6pPr>
            <a:lvl7pPr marL="2707538" indent="0">
              <a:buNone/>
              <a:defRPr sz="1000"/>
            </a:lvl7pPr>
            <a:lvl8pPr marL="3158795" indent="0">
              <a:buNone/>
              <a:defRPr sz="1000"/>
            </a:lvl8pPr>
            <a:lvl9pPr marL="36100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01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 marL="0" indent="0">
              <a:buNone/>
              <a:defRPr sz="3200"/>
            </a:lvl1pPr>
            <a:lvl2pPr marL="451256" indent="0">
              <a:buNone/>
              <a:defRPr sz="2800"/>
            </a:lvl2pPr>
            <a:lvl3pPr marL="902513" indent="0">
              <a:buNone/>
              <a:defRPr sz="2400"/>
            </a:lvl3pPr>
            <a:lvl4pPr marL="1353769" indent="0">
              <a:buNone/>
              <a:defRPr sz="2000"/>
            </a:lvl4pPr>
            <a:lvl5pPr marL="1805026" indent="0">
              <a:buNone/>
              <a:defRPr sz="2000"/>
            </a:lvl5pPr>
            <a:lvl6pPr marL="2256282" indent="0">
              <a:buNone/>
              <a:defRPr sz="2000"/>
            </a:lvl6pPr>
            <a:lvl7pPr marL="2707538" indent="0">
              <a:buNone/>
              <a:defRPr sz="2000"/>
            </a:lvl7pPr>
            <a:lvl8pPr marL="3158795" indent="0">
              <a:buNone/>
              <a:defRPr sz="2000"/>
            </a:lvl8pPr>
            <a:lvl9pPr marL="3610051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600"/>
            </a:lvl1pPr>
            <a:lvl2pPr marL="451256" indent="0">
              <a:buNone/>
              <a:defRPr sz="1400"/>
            </a:lvl2pPr>
            <a:lvl3pPr marL="902513" indent="0">
              <a:buNone/>
              <a:defRPr sz="1200"/>
            </a:lvl3pPr>
            <a:lvl4pPr marL="1353769" indent="0">
              <a:buNone/>
              <a:defRPr sz="1000"/>
            </a:lvl4pPr>
            <a:lvl5pPr marL="1805026" indent="0">
              <a:buNone/>
              <a:defRPr sz="1000"/>
            </a:lvl5pPr>
            <a:lvl6pPr marL="2256282" indent="0">
              <a:buNone/>
              <a:defRPr sz="1000"/>
            </a:lvl6pPr>
            <a:lvl7pPr marL="2707538" indent="0">
              <a:buNone/>
              <a:defRPr sz="1000"/>
            </a:lvl7pPr>
            <a:lvl8pPr marL="3158795" indent="0">
              <a:buNone/>
              <a:defRPr sz="1000"/>
            </a:lvl8pPr>
            <a:lvl9pPr marL="36100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5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23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4" y="360392"/>
            <a:ext cx="2594670" cy="5736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6" y="360392"/>
            <a:ext cx="7633593" cy="5736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1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3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9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" y="1135"/>
            <a:ext cx="12030972" cy="676683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05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5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2"/>
            <a:ext cx="10378678" cy="1308380"/>
          </a:xfrm>
          <a:prstGeom prst="rect">
            <a:avLst/>
          </a:prstGeom>
        </p:spPr>
        <p:txBody>
          <a:bodyPr vert="horz" lIns="90251" tIns="45126" rIns="90251" bIns="451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0251" tIns="45126" rIns="90251" bIns="451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3"/>
            <a:ext cx="2707481" cy="360392"/>
          </a:xfrm>
          <a:prstGeom prst="rect">
            <a:avLst/>
          </a:prstGeom>
        </p:spPr>
        <p:txBody>
          <a:bodyPr vert="horz" lIns="90251" tIns="45126" rIns="90251" bIns="451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02513"/>
              <a:t>9/01/2021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3"/>
            <a:ext cx="4061222" cy="360392"/>
          </a:xfrm>
          <a:prstGeom prst="rect">
            <a:avLst/>
          </a:prstGeom>
        </p:spPr>
        <p:txBody>
          <a:bodyPr vert="horz" lIns="90251" tIns="45126" rIns="90251" bIns="451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3"/>
            <a:ext cx="2707481" cy="360392"/>
          </a:xfrm>
          <a:prstGeom prst="rect">
            <a:avLst/>
          </a:prstGeom>
        </p:spPr>
        <p:txBody>
          <a:bodyPr vert="horz" lIns="90251" tIns="45126" rIns="90251" bIns="451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9304960" y="217497"/>
            <a:ext cx="497889" cy="47566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224523" y="266248"/>
            <a:ext cx="494103" cy="472044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997595" y="297107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10068749" y="1202305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744519" y="797992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371387" y="1086428"/>
            <a:ext cx="696588" cy="6654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9631254" y="1750371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8" y="-265611"/>
            <a:ext cx="4323288" cy="2149149"/>
          </a:xfrm>
          <a:prstGeom prst="rect">
            <a:avLst/>
          </a:prstGeom>
          <a:noFill/>
        </p:spPr>
      </p:pic>
      <p:grpSp>
        <p:nvGrpSpPr>
          <p:cNvPr id="320" name="组合 319"/>
          <p:cNvGrpSpPr/>
          <p:nvPr/>
        </p:nvGrpSpPr>
        <p:grpSpPr>
          <a:xfrm rot="20591276" flipH="1">
            <a:off x="1569487" y="287407"/>
            <a:ext cx="590974" cy="56459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256461" y="184543"/>
            <a:ext cx="380738" cy="363740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36" name="组合 335"/>
          <p:cNvGrpSpPr/>
          <p:nvPr/>
        </p:nvGrpSpPr>
        <p:grpSpPr>
          <a:xfrm rot="616736" flipH="1">
            <a:off x="2628164" y="952094"/>
            <a:ext cx="541493" cy="517319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8362086" y="1175667"/>
            <a:ext cx="1591363" cy="1569212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8902992" y="1735452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807818" y="1904048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24057" y="2396673"/>
            <a:ext cx="7904221" cy="184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7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 MÖØNG CAÙC CON ÑEÁN VÔÙI TIEÁT TIEÁNG VIEÄT</a:t>
            </a:r>
          </a:p>
        </p:txBody>
      </p:sp>
    </p:spTree>
    <p:extLst>
      <p:ext uri="{BB962C8B-B14F-4D97-AF65-F5344CB8AC3E}">
        <p14:creationId xmlns:p14="http://schemas.microsoft.com/office/powerpoint/2010/main" val="35913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6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1908" t="16713" b="14111"/>
          <a:stretch>
            <a:fillRect/>
          </a:stretch>
        </p:blipFill>
        <p:spPr>
          <a:xfrm>
            <a:off x="1872318" y="227493"/>
            <a:ext cx="7729570" cy="59402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93" y="0"/>
            <a:ext cx="1283753" cy="2140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3370" y="3720866"/>
            <a:ext cx="6035318" cy="1354542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smtClean="0">
                <a:ln/>
                <a:solidFill>
                  <a:srgbClr val="FF0000"/>
                </a:solidFill>
                <a:latin typeface="VNI-Avo" pitchFamily="2" charset="0"/>
                <a:ea typeface="宋体"/>
              </a:rPr>
              <a:t>VÖÔØN ÖÔM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8433" y="1152302"/>
            <a:ext cx="2765065" cy="2804209"/>
            <a:chOff x="5993559" y="1343370"/>
            <a:chExt cx="3034657" cy="30346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559" y="1343370"/>
              <a:ext cx="3034657" cy="303465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58960" y="2131068"/>
              <a:ext cx="1610106" cy="1565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8800" b="1" kern="0" smtClean="0">
                  <a:solidFill>
                    <a:srgbClr val="FFFFFF"/>
                  </a:solidFill>
                  <a:latin typeface="VNI-Avo" pitchFamily="2" charset="0"/>
                  <a:ea typeface="宋体"/>
                </a:rPr>
                <a:t>17</a:t>
              </a:r>
              <a:endParaRPr lang="en-US" sz="8800" kern="0" dirty="0" smtClean="0">
                <a:solidFill>
                  <a:srgbClr val="FFFFFF"/>
                </a:solidFill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3" y="2190416"/>
            <a:ext cx="4655244" cy="3483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184" y="4104630"/>
            <a:ext cx="3131091" cy="2830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53" y="0"/>
            <a:ext cx="8311839" cy="6805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09" y="360214"/>
            <a:ext cx="3596699" cy="3197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215441" y="2131649"/>
            <a:ext cx="5507929" cy="3601311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5</a:t>
            </a:r>
          </a:p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8000" b="1" dirty="0" smtClean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6600" b="1" smtClean="0">
                <a:ln/>
                <a:solidFill>
                  <a:srgbClr val="FF0000"/>
                </a:solidFill>
                <a:latin typeface="VNI-Avo" pitchFamily="2" charset="0"/>
              </a:rPr>
              <a:t>VBT</a:t>
            </a:r>
            <a:endParaRPr lang="en-US" sz="6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72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" t="16338" r="6604" b="22056"/>
          <a:stretch/>
        </p:blipFill>
        <p:spPr>
          <a:xfrm>
            <a:off x="1" y="0"/>
            <a:ext cx="12033250" cy="67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0601" y="3171473"/>
            <a:ext cx="1544343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huy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337" y="4392662"/>
            <a:ext cx="1440160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uệ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1207" y="3171472"/>
            <a:ext cx="1653810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khoai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2303" y="4383201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khoang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5179" y="4383200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khoan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4177" y="5544790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khuy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8011" y="5544789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đoàn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4769" y="5537280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loài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7645" y="5537279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loát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72303" y="2575038"/>
            <a:ext cx="67801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7601521" y="1003008"/>
            <a:ext cx="144843" cy="1373429"/>
          </a:xfrm>
          <a:custGeom>
            <a:avLst/>
            <a:gdLst>
              <a:gd name="connsiteX0" fmla="*/ 0 w 2893326"/>
              <a:gd name="connsiteY0" fmla="*/ 0 h 1241946"/>
              <a:gd name="connsiteX1" fmla="*/ 109183 w 2893326"/>
              <a:gd name="connsiteY1" fmla="*/ 13648 h 1241946"/>
              <a:gd name="connsiteX2" fmla="*/ 163774 w 2893326"/>
              <a:gd name="connsiteY2" fmla="*/ 40943 h 1241946"/>
              <a:gd name="connsiteX3" fmla="*/ 272956 w 2893326"/>
              <a:gd name="connsiteY3" fmla="*/ 68239 h 1241946"/>
              <a:gd name="connsiteX4" fmla="*/ 327547 w 2893326"/>
              <a:gd name="connsiteY4" fmla="*/ 81886 h 1241946"/>
              <a:gd name="connsiteX5" fmla="*/ 368490 w 2893326"/>
              <a:gd name="connsiteY5" fmla="*/ 95534 h 1241946"/>
              <a:gd name="connsiteX6" fmla="*/ 696036 w 2893326"/>
              <a:gd name="connsiteY6" fmla="*/ 136477 h 1241946"/>
              <a:gd name="connsiteX7" fmla="*/ 1064526 w 2893326"/>
              <a:gd name="connsiteY7" fmla="*/ 163773 h 1241946"/>
              <a:gd name="connsiteX8" fmla="*/ 1187356 w 2893326"/>
              <a:gd name="connsiteY8" fmla="*/ 191068 h 1241946"/>
              <a:gd name="connsiteX9" fmla="*/ 1337481 w 2893326"/>
              <a:gd name="connsiteY9" fmla="*/ 204716 h 1241946"/>
              <a:gd name="connsiteX10" fmla="*/ 1637732 w 2893326"/>
              <a:gd name="connsiteY10" fmla="*/ 232012 h 1241946"/>
              <a:gd name="connsiteX11" fmla="*/ 1692323 w 2893326"/>
              <a:gd name="connsiteY11" fmla="*/ 245660 h 1241946"/>
              <a:gd name="connsiteX12" fmla="*/ 1733266 w 2893326"/>
              <a:gd name="connsiteY12" fmla="*/ 259307 h 1241946"/>
              <a:gd name="connsiteX13" fmla="*/ 1883391 w 2893326"/>
              <a:gd name="connsiteY13" fmla="*/ 272955 h 1241946"/>
              <a:gd name="connsiteX14" fmla="*/ 2088108 w 2893326"/>
              <a:gd name="connsiteY14" fmla="*/ 327546 h 1241946"/>
              <a:gd name="connsiteX15" fmla="*/ 2197290 w 2893326"/>
              <a:gd name="connsiteY15" fmla="*/ 368489 h 1241946"/>
              <a:gd name="connsiteX16" fmla="*/ 2320120 w 2893326"/>
              <a:gd name="connsiteY16" fmla="*/ 395785 h 1241946"/>
              <a:gd name="connsiteX17" fmla="*/ 2524836 w 2893326"/>
              <a:gd name="connsiteY17" fmla="*/ 423080 h 1241946"/>
              <a:gd name="connsiteX18" fmla="*/ 2606723 w 2893326"/>
              <a:gd name="connsiteY18" fmla="*/ 450376 h 1241946"/>
              <a:gd name="connsiteX19" fmla="*/ 2661314 w 2893326"/>
              <a:gd name="connsiteY19" fmla="*/ 491319 h 1241946"/>
              <a:gd name="connsiteX20" fmla="*/ 2743200 w 2893326"/>
              <a:gd name="connsiteY20" fmla="*/ 518615 h 1241946"/>
              <a:gd name="connsiteX21" fmla="*/ 2784144 w 2893326"/>
              <a:gd name="connsiteY21" fmla="*/ 573206 h 1241946"/>
              <a:gd name="connsiteX22" fmla="*/ 2825087 w 2893326"/>
              <a:gd name="connsiteY22" fmla="*/ 600501 h 1241946"/>
              <a:gd name="connsiteX23" fmla="*/ 2838735 w 2893326"/>
              <a:gd name="connsiteY23" fmla="*/ 641445 h 1241946"/>
              <a:gd name="connsiteX24" fmla="*/ 2866030 w 2893326"/>
              <a:gd name="connsiteY24" fmla="*/ 696036 h 1241946"/>
              <a:gd name="connsiteX25" fmla="*/ 2893326 w 2893326"/>
              <a:gd name="connsiteY25" fmla="*/ 791570 h 1241946"/>
              <a:gd name="connsiteX26" fmla="*/ 2879678 w 2893326"/>
              <a:gd name="connsiteY26" fmla="*/ 1037230 h 1241946"/>
              <a:gd name="connsiteX27" fmla="*/ 2852383 w 2893326"/>
              <a:gd name="connsiteY27" fmla="*/ 1119116 h 1241946"/>
              <a:gd name="connsiteX28" fmla="*/ 2838735 w 2893326"/>
              <a:gd name="connsiteY28" fmla="*/ 1187355 h 1241946"/>
              <a:gd name="connsiteX29" fmla="*/ 2825087 w 2893326"/>
              <a:gd name="connsiteY29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3326" h="1241946">
                <a:moveTo>
                  <a:pt x="0" y="0"/>
                </a:moveTo>
                <a:cubicBezTo>
                  <a:pt x="36394" y="4549"/>
                  <a:pt x="73601" y="4752"/>
                  <a:pt x="109183" y="13648"/>
                </a:cubicBezTo>
                <a:cubicBezTo>
                  <a:pt x="128920" y="18582"/>
                  <a:pt x="144473" y="34509"/>
                  <a:pt x="163774" y="40943"/>
                </a:cubicBezTo>
                <a:cubicBezTo>
                  <a:pt x="199363" y="52806"/>
                  <a:pt x="236562" y="59141"/>
                  <a:pt x="272956" y="68239"/>
                </a:cubicBezTo>
                <a:cubicBezTo>
                  <a:pt x="291153" y="72788"/>
                  <a:pt x="309753" y="75954"/>
                  <a:pt x="327547" y="81886"/>
                </a:cubicBezTo>
                <a:cubicBezTo>
                  <a:pt x="341195" y="86435"/>
                  <a:pt x="354447" y="92413"/>
                  <a:pt x="368490" y="95534"/>
                </a:cubicBezTo>
                <a:cubicBezTo>
                  <a:pt x="450070" y="113663"/>
                  <a:pt x="665757" y="133113"/>
                  <a:pt x="696036" y="136477"/>
                </a:cubicBezTo>
                <a:cubicBezTo>
                  <a:pt x="849792" y="187729"/>
                  <a:pt x="653156" y="126376"/>
                  <a:pt x="1064526" y="163773"/>
                </a:cubicBezTo>
                <a:cubicBezTo>
                  <a:pt x="1106296" y="167570"/>
                  <a:pt x="1145878" y="184846"/>
                  <a:pt x="1187356" y="191068"/>
                </a:cubicBezTo>
                <a:cubicBezTo>
                  <a:pt x="1237048" y="198522"/>
                  <a:pt x="1287482" y="199716"/>
                  <a:pt x="1337481" y="204716"/>
                </a:cubicBezTo>
                <a:cubicBezTo>
                  <a:pt x="1606786" y="231647"/>
                  <a:pt x="1293218" y="205510"/>
                  <a:pt x="1637732" y="232012"/>
                </a:cubicBezTo>
                <a:cubicBezTo>
                  <a:pt x="1655929" y="236561"/>
                  <a:pt x="1674288" y="240507"/>
                  <a:pt x="1692323" y="245660"/>
                </a:cubicBezTo>
                <a:cubicBezTo>
                  <a:pt x="1706155" y="249612"/>
                  <a:pt x="1719025" y="257273"/>
                  <a:pt x="1733266" y="259307"/>
                </a:cubicBezTo>
                <a:cubicBezTo>
                  <a:pt x="1783009" y="266413"/>
                  <a:pt x="1833349" y="268406"/>
                  <a:pt x="1883391" y="272955"/>
                </a:cubicBezTo>
                <a:cubicBezTo>
                  <a:pt x="1987601" y="325060"/>
                  <a:pt x="1907653" y="291455"/>
                  <a:pt x="2088108" y="327546"/>
                </a:cubicBezTo>
                <a:cubicBezTo>
                  <a:pt x="2245414" y="359007"/>
                  <a:pt x="2035921" y="318837"/>
                  <a:pt x="2197290" y="368489"/>
                </a:cubicBezTo>
                <a:cubicBezTo>
                  <a:pt x="2237377" y="380824"/>
                  <a:pt x="2278896" y="388055"/>
                  <a:pt x="2320120" y="395785"/>
                </a:cubicBezTo>
                <a:cubicBezTo>
                  <a:pt x="2357804" y="402851"/>
                  <a:pt x="2491092" y="418862"/>
                  <a:pt x="2524836" y="423080"/>
                </a:cubicBezTo>
                <a:cubicBezTo>
                  <a:pt x="2552132" y="432179"/>
                  <a:pt x="2583705" y="433113"/>
                  <a:pt x="2606723" y="450376"/>
                </a:cubicBezTo>
                <a:cubicBezTo>
                  <a:pt x="2624920" y="464024"/>
                  <a:pt x="2640969" y="481147"/>
                  <a:pt x="2661314" y="491319"/>
                </a:cubicBezTo>
                <a:cubicBezTo>
                  <a:pt x="2687048" y="504186"/>
                  <a:pt x="2743200" y="518615"/>
                  <a:pt x="2743200" y="518615"/>
                </a:cubicBezTo>
                <a:cubicBezTo>
                  <a:pt x="2756848" y="536812"/>
                  <a:pt x="2768060" y="557122"/>
                  <a:pt x="2784144" y="573206"/>
                </a:cubicBezTo>
                <a:cubicBezTo>
                  <a:pt x="2795742" y="584804"/>
                  <a:pt x="2814841" y="587693"/>
                  <a:pt x="2825087" y="600501"/>
                </a:cubicBezTo>
                <a:cubicBezTo>
                  <a:pt x="2834074" y="611735"/>
                  <a:pt x="2833068" y="628222"/>
                  <a:pt x="2838735" y="641445"/>
                </a:cubicBezTo>
                <a:cubicBezTo>
                  <a:pt x="2846749" y="660145"/>
                  <a:pt x="2858016" y="677336"/>
                  <a:pt x="2866030" y="696036"/>
                </a:cubicBezTo>
                <a:cubicBezTo>
                  <a:pt x="2877778" y="723449"/>
                  <a:pt x="2886400" y="763865"/>
                  <a:pt x="2893326" y="791570"/>
                </a:cubicBezTo>
                <a:cubicBezTo>
                  <a:pt x="2888777" y="873457"/>
                  <a:pt x="2889850" y="955850"/>
                  <a:pt x="2879678" y="1037230"/>
                </a:cubicBezTo>
                <a:cubicBezTo>
                  <a:pt x="2876109" y="1065780"/>
                  <a:pt x="2858026" y="1090903"/>
                  <a:pt x="2852383" y="1119116"/>
                </a:cubicBezTo>
                <a:cubicBezTo>
                  <a:pt x="2847834" y="1141862"/>
                  <a:pt x="2844361" y="1164851"/>
                  <a:pt x="2838735" y="1187355"/>
                </a:cubicBezTo>
                <a:cubicBezTo>
                  <a:pt x="2823648" y="1247701"/>
                  <a:pt x="2825087" y="1209141"/>
                  <a:pt x="2825087" y="12419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931169" y="2724019"/>
            <a:ext cx="965776" cy="44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195561" y="1003009"/>
            <a:ext cx="103899" cy="797366"/>
          </a:xfrm>
          <a:custGeom>
            <a:avLst/>
            <a:gdLst>
              <a:gd name="connsiteX0" fmla="*/ 0 w 2893326"/>
              <a:gd name="connsiteY0" fmla="*/ 0 h 1241946"/>
              <a:gd name="connsiteX1" fmla="*/ 109183 w 2893326"/>
              <a:gd name="connsiteY1" fmla="*/ 13648 h 1241946"/>
              <a:gd name="connsiteX2" fmla="*/ 163774 w 2893326"/>
              <a:gd name="connsiteY2" fmla="*/ 40943 h 1241946"/>
              <a:gd name="connsiteX3" fmla="*/ 272956 w 2893326"/>
              <a:gd name="connsiteY3" fmla="*/ 68239 h 1241946"/>
              <a:gd name="connsiteX4" fmla="*/ 327547 w 2893326"/>
              <a:gd name="connsiteY4" fmla="*/ 81886 h 1241946"/>
              <a:gd name="connsiteX5" fmla="*/ 368490 w 2893326"/>
              <a:gd name="connsiteY5" fmla="*/ 95534 h 1241946"/>
              <a:gd name="connsiteX6" fmla="*/ 696036 w 2893326"/>
              <a:gd name="connsiteY6" fmla="*/ 136477 h 1241946"/>
              <a:gd name="connsiteX7" fmla="*/ 1064526 w 2893326"/>
              <a:gd name="connsiteY7" fmla="*/ 163773 h 1241946"/>
              <a:gd name="connsiteX8" fmla="*/ 1187356 w 2893326"/>
              <a:gd name="connsiteY8" fmla="*/ 191068 h 1241946"/>
              <a:gd name="connsiteX9" fmla="*/ 1337481 w 2893326"/>
              <a:gd name="connsiteY9" fmla="*/ 204716 h 1241946"/>
              <a:gd name="connsiteX10" fmla="*/ 1637732 w 2893326"/>
              <a:gd name="connsiteY10" fmla="*/ 232012 h 1241946"/>
              <a:gd name="connsiteX11" fmla="*/ 1692323 w 2893326"/>
              <a:gd name="connsiteY11" fmla="*/ 245660 h 1241946"/>
              <a:gd name="connsiteX12" fmla="*/ 1733266 w 2893326"/>
              <a:gd name="connsiteY12" fmla="*/ 259307 h 1241946"/>
              <a:gd name="connsiteX13" fmla="*/ 1883391 w 2893326"/>
              <a:gd name="connsiteY13" fmla="*/ 272955 h 1241946"/>
              <a:gd name="connsiteX14" fmla="*/ 2088108 w 2893326"/>
              <a:gd name="connsiteY14" fmla="*/ 327546 h 1241946"/>
              <a:gd name="connsiteX15" fmla="*/ 2197290 w 2893326"/>
              <a:gd name="connsiteY15" fmla="*/ 368489 h 1241946"/>
              <a:gd name="connsiteX16" fmla="*/ 2320120 w 2893326"/>
              <a:gd name="connsiteY16" fmla="*/ 395785 h 1241946"/>
              <a:gd name="connsiteX17" fmla="*/ 2524836 w 2893326"/>
              <a:gd name="connsiteY17" fmla="*/ 423080 h 1241946"/>
              <a:gd name="connsiteX18" fmla="*/ 2606723 w 2893326"/>
              <a:gd name="connsiteY18" fmla="*/ 450376 h 1241946"/>
              <a:gd name="connsiteX19" fmla="*/ 2661314 w 2893326"/>
              <a:gd name="connsiteY19" fmla="*/ 491319 h 1241946"/>
              <a:gd name="connsiteX20" fmla="*/ 2743200 w 2893326"/>
              <a:gd name="connsiteY20" fmla="*/ 518615 h 1241946"/>
              <a:gd name="connsiteX21" fmla="*/ 2784144 w 2893326"/>
              <a:gd name="connsiteY21" fmla="*/ 573206 h 1241946"/>
              <a:gd name="connsiteX22" fmla="*/ 2825087 w 2893326"/>
              <a:gd name="connsiteY22" fmla="*/ 600501 h 1241946"/>
              <a:gd name="connsiteX23" fmla="*/ 2838735 w 2893326"/>
              <a:gd name="connsiteY23" fmla="*/ 641445 h 1241946"/>
              <a:gd name="connsiteX24" fmla="*/ 2866030 w 2893326"/>
              <a:gd name="connsiteY24" fmla="*/ 696036 h 1241946"/>
              <a:gd name="connsiteX25" fmla="*/ 2893326 w 2893326"/>
              <a:gd name="connsiteY25" fmla="*/ 791570 h 1241946"/>
              <a:gd name="connsiteX26" fmla="*/ 2879678 w 2893326"/>
              <a:gd name="connsiteY26" fmla="*/ 1037230 h 1241946"/>
              <a:gd name="connsiteX27" fmla="*/ 2852383 w 2893326"/>
              <a:gd name="connsiteY27" fmla="*/ 1119116 h 1241946"/>
              <a:gd name="connsiteX28" fmla="*/ 2838735 w 2893326"/>
              <a:gd name="connsiteY28" fmla="*/ 1187355 h 1241946"/>
              <a:gd name="connsiteX29" fmla="*/ 2825087 w 2893326"/>
              <a:gd name="connsiteY29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3326" h="1241946">
                <a:moveTo>
                  <a:pt x="0" y="0"/>
                </a:moveTo>
                <a:cubicBezTo>
                  <a:pt x="36394" y="4549"/>
                  <a:pt x="73601" y="4752"/>
                  <a:pt x="109183" y="13648"/>
                </a:cubicBezTo>
                <a:cubicBezTo>
                  <a:pt x="128920" y="18582"/>
                  <a:pt x="144473" y="34509"/>
                  <a:pt x="163774" y="40943"/>
                </a:cubicBezTo>
                <a:cubicBezTo>
                  <a:pt x="199363" y="52806"/>
                  <a:pt x="236562" y="59141"/>
                  <a:pt x="272956" y="68239"/>
                </a:cubicBezTo>
                <a:cubicBezTo>
                  <a:pt x="291153" y="72788"/>
                  <a:pt x="309753" y="75954"/>
                  <a:pt x="327547" y="81886"/>
                </a:cubicBezTo>
                <a:cubicBezTo>
                  <a:pt x="341195" y="86435"/>
                  <a:pt x="354447" y="92413"/>
                  <a:pt x="368490" y="95534"/>
                </a:cubicBezTo>
                <a:cubicBezTo>
                  <a:pt x="450070" y="113663"/>
                  <a:pt x="665757" y="133113"/>
                  <a:pt x="696036" y="136477"/>
                </a:cubicBezTo>
                <a:cubicBezTo>
                  <a:pt x="849792" y="187729"/>
                  <a:pt x="653156" y="126376"/>
                  <a:pt x="1064526" y="163773"/>
                </a:cubicBezTo>
                <a:cubicBezTo>
                  <a:pt x="1106296" y="167570"/>
                  <a:pt x="1145878" y="184846"/>
                  <a:pt x="1187356" y="191068"/>
                </a:cubicBezTo>
                <a:cubicBezTo>
                  <a:pt x="1237048" y="198522"/>
                  <a:pt x="1287482" y="199716"/>
                  <a:pt x="1337481" y="204716"/>
                </a:cubicBezTo>
                <a:cubicBezTo>
                  <a:pt x="1606786" y="231647"/>
                  <a:pt x="1293218" y="205510"/>
                  <a:pt x="1637732" y="232012"/>
                </a:cubicBezTo>
                <a:cubicBezTo>
                  <a:pt x="1655929" y="236561"/>
                  <a:pt x="1674288" y="240507"/>
                  <a:pt x="1692323" y="245660"/>
                </a:cubicBezTo>
                <a:cubicBezTo>
                  <a:pt x="1706155" y="249612"/>
                  <a:pt x="1719025" y="257273"/>
                  <a:pt x="1733266" y="259307"/>
                </a:cubicBezTo>
                <a:cubicBezTo>
                  <a:pt x="1783009" y="266413"/>
                  <a:pt x="1833349" y="268406"/>
                  <a:pt x="1883391" y="272955"/>
                </a:cubicBezTo>
                <a:cubicBezTo>
                  <a:pt x="1987601" y="325060"/>
                  <a:pt x="1907653" y="291455"/>
                  <a:pt x="2088108" y="327546"/>
                </a:cubicBezTo>
                <a:cubicBezTo>
                  <a:pt x="2245414" y="359007"/>
                  <a:pt x="2035921" y="318837"/>
                  <a:pt x="2197290" y="368489"/>
                </a:cubicBezTo>
                <a:cubicBezTo>
                  <a:pt x="2237377" y="380824"/>
                  <a:pt x="2278896" y="388055"/>
                  <a:pt x="2320120" y="395785"/>
                </a:cubicBezTo>
                <a:cubicBezTo>
                  <a:pt x="2357804" y="402851"/>
                  <a:pt x="2491092" y="418862"/>
                  <a:pt x="2524836" y="423080"/>
                </a:cubicBezTo>
                <a:cubicBezTo>
                  <a:pt x="2552132" y="432179"/>
                  <a:pt x="2583705" y="433113"/>
                  <a:pt x="2606723" y="450376"/>
                </a:cubicBezTo>
                <a:cubicBezTo>
                  <a:pt x="2624920" y="464024"/>
                  <a:pt x="2640969" y="481147"/>
                  <a:pt x="2661314" y="491319"/>
                </a:cubicBezTo>
                <a:cubicBezTo>
                  <a:pt x="2687048" y="504186"/>
                  <a:pt x="2743200" y="518615"/>
                  <a:pt x="2743200" y="518615"/>
                </a:cubicBezTo>
                <a:cubicBezTo>
                  <a:pt x="2756848" y="536812"/>
                  <a:pt x="2768060" y="557122"/>
                  <a:pt x="2784144" y="573206"/>
                </a:cubicBezTo>
                <a:cubicBezTo>
                  <a:pt x="2795742" y="584804"/>
                  <a:pt x="2814841" y="587693"/>
                  <a:pt x="2825087" y="600501"/>
                </a:cubicBezTo>
                <a:cubicBezTo>
                  <a:pt x="2834074" y="611735"/>
                  <a:pt x="2833068" y="628222"/>
                  <a:pt x="2838735" y="641445"/>
                </a:cubicBezTo>
                <a:cubicBezTo>
                  <a:pt x="2846749" y="660145"/>
                  <a:pt x="2858016" y="677336"/>
                  <a:pt x="2866030" y="696036"/>
                </a:cubicBezTo>
                <a:cubicBezTo>
                  <a:pt x="2877778" y="723449"/>
                  <a:pt x="2886400" y="763865"/>
                  <a:pt x="2893326" y="791570"/>
                </a:cubicBezTo>
                <a:cubicBezTo>
                  <a:pt x="2888777" y="873457"/>
                  <a:pt x="2889850" y="955850"/>
                  <a:pt x="2879678" y="1037230"/>
                </a:cubicBezTo>
                <a:cubicBezTo>
                  <a:pt x="2876109" y="1065780"/>
                  <a:pt x="2858026" y="1090903"/>
                  <a:pt x="2852383" y="1119116"/>
                </a:cubicBezTo>
                <a:cubicBezTo>
                  <a:pt x="2847834" y="1141862"/>
                  <a:pt x="2844361" y="1164851"/>
                  <a:pt x="2838735" y="1187355"/>
                </a:cubicBezTo>
                <a:cubicBezTo>
                  <a:pt x="2823648" y="1247701"/>
                  <a:pt x="2825087" y="1209141"/>
                  <a:pt x="2825087" y="12419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99460" y="2164461"/>
            <a:ext cx="1556925" cy="23722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2776265" y="1000449"/>
            <a:ext cx="2736304" cy="1375988"/>
          </a:xfrm>
          <a:custGeom>
            <a:avLst/>
            <a:gdLst>
              <a:gd name="connsiteX0" fmla="*/ 0 w 2893326"/>
              <a:gd name="connsiteY0" fmla="*/ 0 h 1241946"/>
              <a:gd name="connsiteX1" fmla="*/ 109183 w 2893326"/>
              <a:gd name="connsiteY1" fmla="*/ 13648 h 1241946"/>
              <a:gd name="connsiteX2" fmla="*/ 163774 w 2893326"/>
              <a:gd name="connsiteY2" fmla="*/ 40943 h 1241946"/>
              <a:gd name="connsiteX3" fmla="*/ 272956 w 2893326"/>
              <a:gd name="connsiteY3" fmla="*/ 68239 h 1241946"/>
              <a:gd name="connsiteX4" fmla="*/ 327547 w 2893326"/>
              <a:gd name="connsiteY4" fmla="*/ 81886 h 1241946"/>
              <a:gd name="connsiteX5" fmla="*/ 368490 w 2893326"/>
              <a:gd name="connsiteY5" fmla="*/ 95534 h 1241946"/>
              <a:gd name="connsiteX6" fmla="*/ 696036 w 2893326"/>
              <a:gd name="connsiteY6" fmla="*/ 136477 h 1241946"/>
              <a:gd name="connsiteX7" fmla="*/ 1064526 w 2893326"/>
              <a:gd name="connsiteY7" fmla="*/ 163773 h 1241946"/>
              <a:gd name="connsiteX8" fmla="*/ 1187356 w 2893326"/>
              <a:gd name="connsiteY8" fmla="*/ 191068 h 1241946"/>
              <a:gd name="connsiteX9" fmla="*/ 1337481 w 2893326"/>
              <a:gd name="connsiteY9" fmla="*/ 204716 h 1241946"/>
              <a:gd name="connsiteX10" fmla="*/ 1637732 w 2893326"/>
              <a:gd name="connsiteY10" fmla="*/ 232012 h 1241946"/>
              <a:gd name="connsiteX11" fmla="*/ 1692323 w 2893326"/>
              <a:gd name="connsiteY11" fmla="*/ 245660 h 1241946"/>
              <a:gd name="connsiteX12" fmla="*/ 1733266 w 2893326"/>
              <a:gd name="connsiteY12" fmla="*/ 259307 h 1241946"/>
              <a:gd name="connsiteX13" fmla="*/ 1883391 w 2893326"/>
              <a:gd name="connsiteY13" fmla="*/ 272955 h 1241946"/>
              <a:gd name="connsiteX14" fmla="*/ 2088108 w 2893326"/>
              <a:gd name="connsiteY14" fmla="*/ 327546 h 1241946"/>
              <a:gd name="connsiteX15" fmla="*/ 2197290 w 2893326"/>
              <a:gd name="connsiteY15" fmla="*/ 368489 h 1241946"/>
              <a:gd name="connsiteX16" fmla="*/ 2320120 w 2893326"/>
              <a:gd name="connsiteY16" fmla="*/ 395785 h 1241946"/>
              <a:gd name="connsiteX17" fmla="*/ 2524836 w 2893326"/>
              <a:gd name="connsiteY17" fmla="*/ 423080 h 1241946"/>
              <a:gd name="connsiteX18" fmla="*/ 2606723 w 2893326"/>
              <a:gd name="connsiteY18" fmla="*/ 450376 h 1241946"/>
              <a:gd name="connsiteX19" fmla="*/ 2661314 w 2893326"/>
              <a:gd name="connsiteY19" fmla="*/ 491319 h 1241946"/>
              <a:gd name="connsiteX20" fmla="*/ 2743200 w 2893326"/>
              <a:gd name="connsiteY20" fmla="*/ 518615 h 1241946"/>
              <a:gd name="connsiteX21" fmla="*/ 2784144 w 2893326"/>
              <a:gd name="connsiteY21" fmla="*/ 573206 h 1241946"/>
              <a:gd name="connsiteX22" fmla="*/ 2825087 w 2893326"/>
              <a:gd name="connsiteY22" fmla="*/ 600501 h 1241946"/>
              <a:gd name="connsiteX23" fmla="*/ 2838735 w 2893326"/>
              <a:gd name="connsiteY23" fmla="*/ 641445 h 1241946"/>
              <a:gd name="connsiteX24" fmla="*/ 2866030 w 2893326"/>
              <a:gd name="connsiteY24" fmla="*/ 696036 h 1241946"/>
              <a:gd name="connsiteX25" fmla="*/ 2893326 w 2893326"/>
              <a:gd name="connsiteY25" fmla="*/ 791570 h 1241946"/>
              <a:gd name="connsiteX26" fmla="*/ 2879678 w 2893326"/>
              <a:gd name="connsiteY26" fmla="*/ 1037230 h 1241946"/>
              <a:gd name="connsiteX27" fmla="*/ 2852383 w 2893326"/>
              <a:gd name="connsiteY27" fmla="*/ 1119116 h 1241946"/>
              <a:gd name="connsiteX28" fmla="*/ 2838735 w 2893326"/>
              <a:gd name="connsiteY28" fmla="*/ 1187355 h 1241946"/>
              <a:gd name="connsiteX29" fmla="*/ 2825087 w 2893326"/>
              <a:gd name="connsiteY29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3326" h="1241946">
                <a:moveTo>
                  <a:pt x="0" y="0"/>
                </a:moveTo>
                <a:cubicBezTo>
                  <a:pt x="36394" y="4549"/>
                  <a:pt x="73601" y="4752"/>
                  <a:pt x="109183" y="13648"/>
                </a:cubicBezTo>
                <a:cubicBezTo>
                  <a:pt x="128920" y="18582"/>
                  <a:pt x="144473" y="34509"/>
                  <a:pt x="163774" y="40943"/>
                </a:cubicBezTo>
                <a:cubicBezTo>
                  <a:pt x="199363" y="52806"/>
                  <a:pt x="236562" y="59141"/>
                  <a:pt x="272956" y="68239"/>
                </a:cubicBezTo>
                <a:cubicBezTo>
                  <a:pt x="291153" y="72788"/>
                  <a:pt x="309753" y="75954"/>
                  <a:pt x="327547" y="81886"/>
                </a:cubicBezTo>
                <a:cubicBezTo>
                  <a:pt x="341195" y="86435"/>
                  <a:pt x="354447" y="92413"/>
                  <a:pt x="368490" y="95534"/>
                </a:cubicBezTo>
                <a:cubicBezTo>
                  <a:pt x="450070" y="113663"/>
                  <a:pt x="665757" y="133113"/>
                  <a:pt x="696036" y="136477"/>
                </a:cubicBezTo>
                <a:cubicBezTo>
                  <a:pt x="849792" y="187729"/>
                  <a:pt x="653156" y="126376"/>
                  <a:pt x="1064526" y="163773"/>
                </a:cubicBezTo>
                <a:cubicBezTo>
                  <a:pt x="1106296" y="167570"/>
                  <a:pt x="1145878" y="184846"/>
                  <a:pt x="1187356" y="191068"/>
                </a:cubicBezTo>
                <a:cubicBezTo>
                  <a:pt x="1237048" y="198522"/>
                  <a:pt x="1287482" y="199716"/>
                  <a:pt x="1337481" y="204716"/>
                </a:cubicBezTo>
                <a:cubicBezTo>
                  <a:pt x="1606786" y="231647"/>
                  <a:pt x="1293218" y="205510"/>
                  <a:pt x="1637732" y="232012"/>
                </a:cubicBezTo>
                <a:cubicBezTo>
                  <a:pt x="1655929" y="236561"/>
                  <a:pt x="1674288" y="240507"/>
                  <a:pt x="1692323" y="245660"/>
                </a:cubicBezTo>
                <a:cubicBezTo>
                  <a:pt x="1706155" y="249612"/>
                  <a:pt x="1719025" y="257273"/>
                  <a:pt x="1733266" y="259307"/>
                </a:cubicBezTo>
                <a:cubicBezTo>
                  <a:pt x="1783009" y="266413"/>
                  <a:pt x="1833349" y="268406"/>
                  <a:pt x="1883391" y="272955"/>
                </a:cubicBezTo>
                <a:cubicBezTo>
                  <a:pt x="1987601" y="325060"/>
                  <a:pt x="1907653" y="291455"/>
                  <a:pt x="2088108" y="327546"/>
                </a:cubicBezTo>
                <a:cubicBezTo>
                  <a:pt x="2245414" y="359007"/>
                  <a:pt x="2035921" y="318837"/>
                  <a:pt x="2197290" y="368489"/>
                </a:cubicBezTo>
                <a:cubicBezTo>
                  <a:pt x="2237377" y="380824"/>
                  <a:pt x="2278896" y="388055"/>
                  <a:pt x="2320120" y="395785"/>
                </a:cubicBezTo>
                <a:cubicBezTo>
                  <a:pt x="2357804" y="402851"/>
                  <a:pt x="2491092" y="418862"/>
                  <a:pt x="2524836" y="423080"/>
                </a:cubicBezTo>
                <a:cubicBezTo>
                  <a:pt x="2552132" y="432179"/>
                  <a:pt x="2583705" y="433113"/>
                  <a:pt x="2606723" y="450376"/>
                </a:cubicBezTo>
                <a:cubicBezTo>
                  <a:pt x="2624920" y="464024"/>
                  <a:pt x="2640969" y="481147"/>
                  <a:pt x="2661314" y="491319"/>
                </a:cubicBezTo>
                <a:cubicBezTo>
                  <a:pt x="2687048" y="504186"/>
                  <a:pt x="2743200" y="518615"/>
                  <a:pt x="2743200" y="518615"/>
                </a:cubicBezTo>
                <a:cubicBezTo>
                  <a:pt x="2756848" y="536812"/>
                  <a:pt x="2768060" y="557122"/>
                  <a:pt x="2784144" y="573206"/>
                </a:cubicBezTo>
                <a:cubicBezTo>
                  <a:pt x="2795742" y="584804"/>
                  <a:pt x="2814841" y="587693"/>
                  <a:pt x="2825087" y="600501"/>
                </a:cubicBezTo>
                <a:cubicBezTo>
                  <a:pt x="2834074" y="611735"/>
                  <a:pt x="2833068" y="628222"/>
                  <a:pt x="2838735" y="641445"/>
                </a:cubicBezTo>
                <a:cubicBezTo>
                  <a:pt x="2846749" y="660145"/>
                  <a:pt x="2858016" y="677336"/>
                  <a:pt x="2866030" y="696036"/>
                </a:cubicBezTo>
                <a:cubicBezTo>
                  <a:pt x="2877778" y="723449"/>
                  <a:pt x="2886400" y="763865"/>
                  <a:pt x="2893326" y="791570"/>
                </a:cubicBezTo>
                <a:cubicBezTo>
                  <a:pt x="2888777" y="873457"/>
                  <a:pt x="2889850" y="955850"/>
                  <a:pt x="2879678" y="1037230"/>
                </a:cubicBezTo>
                <a:cubicBezTo>
                  <a:pt x="2876109" y="1065780"/>
                  <a:pt x="2858026" y="1090903"/>
                  <a:pt x="2852383" y="1119116"/>
                </a:cubicBezTo>
                <a:cubicBezTo>
                  <a:pt x="2847834" y="1141862"/>
                  <a:pt x="2844361" y="1164851"/>
                  <a:pt x="2838735" y="1187355"/>
                </a:cubicBezTo>
                <a:cubicBezTo>
                  <a:pt x="2823648" y="1247701"/>
                  <a:pt x="2825087" y="1209141"/>
                  <a:pt x="2825087" y="12419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4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2" grpId="0" animBg="1"/>
      <p:bldP spid="3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45364" r="5197" b="30643"/>
          <a:stretch/>
        </p:blipFill>
        <p:spPr>
          <a:xfrm>
            <a:off x="5900444" y="1481874"/>
            <a:ext cx="6020837" cy="3600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7987" r="6300" b="36289"/>
          <a:stretch/>
        </p:blipFill>
        <p:spPr>
          <a:xfrm>
            <a:off x="74530" y="0"/>
            <a:ext cx="5904656" cy="6564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2128" y="2808486"/>
            <a:ext cx="792089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337" y="2811433"/>
            <a:ext cx="864098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k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2689" y="4302696"/>
            <a:ext cx="720080" cy="522014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endParaRPr lang="en-AU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881" y="4302696"/>
            <a:ext cx="648072" cy="522014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endParaRPr lang="en-AU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2089" y="6041340"/>
            <a:ext cx="792089" cy="583570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4415" y="6041340"/>
            <a:ext cx="864098" cy="583570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25137" y="3871808"/>
            <a:ext cx="648072" cy="952902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endParaRPr lang="en-AU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27475"/>
            <a:ext cx="12033249" cy="676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8273" y="1152302"/>
            <a:ext cx="6689343" cy="1600763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9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ñoïc</a:t>
            </a:r>
            <a:endParaRPr lang="en-US" sz="9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05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0" r="4312" b="48280"/>
          <a:stretch/>
        </p:blipFill>
        <p:spPr>
          <a:xfrm>
            <a:off x="111969" y="154500"/>
            <a:ext cx="7900282" cy="6614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76865" y="1728366"/>
            <a:ext cx="2736304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 phượng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5643" y="4968726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 gạo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2" t="51460" r="7783" b="24374"/>
          <a:stretch/>
        </p:blipFill>
        <p:spPr>
          <a:xfrm>
            <a:off x="0" y="154501"/>
            <a:ext cx="11239286" cy="6614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2489" y="2232422"/>
            <a:ext cx="6092001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........................................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" y="-1"/>
            <a:ext cx="12033179" cy="6769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65325" y="2016398"/>
            <a:ext cx="13163968" cy="2585648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91&quot;/&gt;&lt;/object&gt;&lt;object type=&quot;3&quot; unique_id=&quot;10004&quot;&gt;&lt;property id=&quot;20148&quot; value=&quot;5&quot;/&gt;&lt;property id=&quot;20300&quot; value=&quot;Slide 2&quot;/&gt;&lt;property id=&quot;20307&quot; value=&quot;592&quot;/&gt;&lt;/object&gt;&lt;object type=&quot;3&quot; unique_id=&quot;10005&quot;&gt;&lt;property id=&quot;20148&quot; value=&quot;5&quot;/&gt;&lt;property id=&quot;20300&quot; value=&quot;Slide 3&quot;/&gt;&lt;property id=&quot;20307&quot; value=&quot;584&quot;/&gt;&lt;/object&gt;&lt;object type=&quot;3&quot; unique_id=&quot;10012&quot;&gt;&lt;property id=&quot;20148&quot; value=&quot;5&quot;/&gt;&lt;property id=&quot;20300&quot; value=&quot;Slide 9&quot;/&gt;&lt;property id=&quot;20307&quot; value=&quot;560&quot;/&gt;&lt;/object&gt;&lt;object type=&quot;3&quot; unique_id=&quot;10154&quot;&gt;&lt;property id=&quot;20148&quot; value=&quot;5&quot;/&gt;&lt;property id=&quot;20300&quot; value=&quot;Slide 4&quot;/&gt;&lt;property id=&quot;20307&quot; value=&quot;599&quot;/&gt;&lt;/object&gt;&lt;object type=&quot;3&quot; unique_id=&quot;10160&quot;&gt;&lt;property id=&quot;20148&quot; value=&quot;5&quot;/&gt;&lt;property id=&quot;20300&quot; value=&quot;Slide 8&quot;/&gt;&lt;property id=&quot;20307&quot; value=&quot;604&quot;/&gt;&lt;/object&gt;&lt;object type=&quot;3&quot; unique_id=&quot;10214&quot;&gt;&lt;property id=&quot;20148&quot; value=&quot;5&quot;/&gt;&lt;property id=&quot;20300&quot; value=&quot;Slide 5&quot;/&gt;&lt;property id=&quot;20307&quot; value=&quot;606&quot;/&gt;&lt;/object&gt;&lt;object type=&quot;3&quot; unique_id=&quot;10215&quot;&gt;&lt;property id=&quot;20148&quot; value=&quot;5&quot;/&gt;&lt;property id=&quot;20300&quot; value=&quot;Slide 7&quot;/&gt;&lt;property id=&quot;20307&quot; value=&quot;607&quot;/&gt;&lt;/object&gt;&lt;object type=&quot;3&quot; unique_id=&quot;10396&quot;&gt;&lt;property id=&quot;20148&quot; value=&quot;5&quot;/&gt;&lt;property id=&quot;20300&quot; value=&quot;Slide 6&quot;/&gt;&lt;property id=&quot;20307&quot; value=&quot;608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B80006"/>
    </a:accent1>
    <a:accent2>
      <a:srgbClr val="F55050"/>
    </a:accent2>
    <a:accent3>
      <a:srgbClr val="FB7B7B"/>
    </a:accent3>
    <a:accent4>
      <a:srgbClr val="FD6666"/>
    </a:accent4>
    <a:accent5>
      <a:srgbClr val="ED2221"/>
    </a:accent5>
    <a:accent6>
      <a:srgbClr val="D22828"/>
    </a:accent6>
    <a:hlink>
      <a:srgbClr val="B8000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3415</TotalTime>
  <Words>69</Words>
  <Application>Microsoft Office PowerPoint</Application>
  <PresentationFormat>Custom</PresentationFormat>
  <Paragraphs>35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3_Office 主题​​</vt:lpstr>
      <vt:lpstr>1_默认设计模板</vt:lpstr>
      <vt:lpstr>Office 主题​​</vt:lpstr>
      <vt:lpstr>自定义设计方案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497</cp:revision>
  <dcterms:created xsi:type="dcterms:W3CDTF">2020-08-29T13:29:14Z</dcterms:created>
  <dcterms:modified xsi:type="dcterms:W3CDTF">2021-01-09T11:24:22Z</dcterms:modified>
</cp:coreProperties>
</file>